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1" autoAdjust="0"/>
    <p:restoredTop sz="94660"/>
  </p:normalViewPr>
  <p:slideViewPr>
    <p:cSldViewPr snapToGrid="0">
      <p:cViewPr varScale="1">
        <p:scale>
          <a:sx n="81" d="100"/>
          <a:sy n="81" d="100"/>
        </p:scale>
        <p:origin x="283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6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3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3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9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9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5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5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6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>
            <a:extLst>
              <a:ext uri="{FF2B5EF4-FFF2-40B4-BE49-F238E27FC236}">
                <a16:creationId xmlns:a16="http://schemas.microsoft.com/office/drawing/2014/main" id="{9377D6F9-8AAC-41A8-9035-A398EAD689FA}"/>
              </a:ext>
            </a:extLst>
          </p:cNvPr>
          <p:cNvSpPr txBox="1"/>
          <p:nvPr/>
        </p:nvSpPr>
        <p:spPr>
          <a:xfrm>
            <a:off x="145715" y="5165560"/>
            <a:ext cx="6533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7- source data 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Uncropped agarose gel images of PCR analyses presented in 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Figures 7(B)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7©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DD9FB1-2FF1-443B-A0D6-93F68E4A6680}"/>
              </a:ext>
            </a:extLst>
          </p:cNvPr>
          <p:cNvCxnSpPr>
            <a:cxnSpLocks/>
          </p:cNvCxnSpPr>
          <p:nvPr/>
        </p:nvCxnSpPr>
        <p:spPr bwMode="auto">
          <a:xfrm>
            <a:off x="863534" y="1837132"/>
            <a:ext cx="548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8C782B-23E3-4B79-896A-77E56FCE5DD3}"/>
              </a:ext>
            </a:extLst>
          </p:cNvPr>
          <p:cNvCxnSpPr>
            <a:cxnSpLocks/>
          </p:cNvCxnSpPr>
          <p:nvPr/>
        </p:nvCxnSpPr>
        <p:spPr bwMode="auto">
          <a:xfrm>
            <a:off x="863534" y="2120750"/>
            <a:ext cx="548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computer, indoor, dark&#10;&#10;Description automatically generated">
            <a:extLst>
              <a:ext uri="{FF2B5EF4-FFF2-40B4-BE49-F238E27FC236}">
                <a16:creationId xmlns:a16="http://schemas.microsoft.com/office/drawing/2014/main" id="{0F8C45B7-7FFD-47D8-B027-37C2FCB135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7" t="27745" r="20507" b="288"/>
          <a:stretch/>
        </p:blipFill>
        <p:spPr>
          <a:xfrm>
            <a:off x="904951" y="798041"/>
            <a:ext cx="2322576" cy="1723934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6769BC1A-933E-46D1-A133-33B1FF37E077}"/>
              </a:ext>
            </a:extLst>
          </p:cNvPr>
          <p:cNvSpPr txBox="1"/>
          <p:nvPr/>
        </p:nvSpPr>
        <p:spPr>
          <a:xfrm>
            <a:off x="-6276" y="189384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7(B)           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32F4F03-DDF9-4904-86C4-C59C4F2459B5}"/>
              </a:ext>
            </a:extLst>
          </p:cNvPr>
          <p:cNvSpPr txBox="1"/>
          <p:nvPr/>
        </p:nvSpPr>
        <p:spPr>
          <a:xfrm>
            <a:off x="516" y="2764114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7(C)           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AA0A5E2-FEC0-4D90-AEC0-597B31DC2C27}"/>
              </a:ext>
            </a:extLst>
          </p:cNvPr>
          <p:cNvCxnSpPr>
            <a:cxnSpLocks/>
          </p:cNvCxnSpPr>
          <p:nvPr/>
        </p:nvCxnSpPr>
        <p:spPr bwMode="auto">
          <a:xfrm>
            <a:off x="863534" y="4228872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15F4A17-EE1B-437B-B2EE-9E347D769A55}"/>
              </a:ext>
            </a:extLst>
          </p:cNvPr>
          <p:cNvCxnSpPr>
            <a:cxnSpLocks/>
          </p:cNvCxnSpPr>
          <p:nvPr/>
        </p:nvCxnSpPr>
        <p:spPr bwMode="auto">
          <a:xfrm>
            <a:off x="863534" y="4462223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F724847C-60EA-475F-86BD-FC69F0741E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2" r="25681" b="25976"/>
          <a:stretch/>
        </p:blipFill>
        <p:spPr>
          <a:xfrm>
            <a:off x="904951" y="3383112"/>
            <a:ext cx="2322576" cy="1568900"/>
          </a:xfrm>
          <a:prstGeom prst="rect">
            <a:avLst/>
          </a:prstGeom>
        </p:spPr>
      </p:pic>
      <p:pic>
        <p:nvPicPr>
          <p:cNvPr id="33" name="Picture 32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4D8B7B21-737F-F734-EC33-5072F6C1FC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2" r="25681" b="25976"/>
          <a:stretch/>
        </p:blipFill>
        <p:spPr>
          <a:xfrm>
            <a:off x="3781501" y="3383112"/>
            <a:ext cx="2322576" cy="1568900"/>
          </a:xfrm>
          <a:prstGeom prst="rect">
            <a:avLst/>
          </a:prstGeom>
        </p:spPr>
      </p:pic>
      <p:pic>
        <p:nvPicPr>
          <p:cNvPr id="35" name="Picture 34" descr="A picture containing computer, indoor, dark&#10;&#10;Description automatically generated">
            <a:extLst>
              <a:ext uri="{FF2B5EF4-FFF2-40B4-BE49-F238E27FC236}">
                <a16:creationId xmlns:a16="http://schemas.microsoft.com/office/drawing/2014/main" id="{37AB29C7-91D5-F7AC-0CB7-D72653F8E3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7" t="27745" r="20507" b="288"/>
          <a:stretch/>
        </p:blipFill>
        <p:spPr>
          <a:xfrm>
            <a:off x="3781501" y="798041"/>
            <a:ext cx="2322576" cy="1723934"/>
          </a:xfrm>
          <a:prstGeom prst="rect">
            <a:avLst/>
          </a:prstGeom>
        </p:spPr>
      </p:pic>
      <p:sp>
        <p:nvSpPr>
          <p:cNvPr id="36" name="TextBox 74">
            <a:extLst>
              <a:ext uri="{FF2B5EF4-FFF2-40B4-BE49-F238E27FC236}">
                <a16:creationId xmlns:a16="http://schemas.microsoft.com/office/drawing/2014/main" id="{0CC40D18-965B-B56D-BD3D-1B1FFAFF0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621" y="1713897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40" name="TextBox 75">
            <a:extLst>
              <a:ext uri="{FF2B5EF4-FFF2-40B4-BE49-F238E27FC236}">
                <a16:creationId xmlns:a16="http://schemas.microsoft.com/office/drawing/2014/main" id="{B19415DA-9255-129E-C956-53AEDD509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56" y="1994880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42" name="TextBox 74">
            <a:extLst>
              <a:ext uri="{FF2B5EF4-FFF2-40B4-BE49-F238E27FC236}">
                <a16:creationId xmlns:a16="http://schemas.microsoft.com/office/drawing/2014/main" id="{7B9A8311-97EC-E408-D0DB-145311ED1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621" y="4109122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44" name="TextBox 75">
            <a:extLst>
              <a:ext uri="{FF2B5EF4-FFF2-40B4-BE49-F238E27FC236}">
                <a16:creationId xmlns:a16="http://schemas.microsoft.com/office/drawing/2014/main" id="{DE1EFAD4-D5F2-F5FA-FB6A-B11A50945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56" y="4342482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73E626-19B4-06FD-04EE-F7E8121B3054}"/>
              </a:ext>
            </a:extLst>
          </p:cNvPr>
          <p:cNvSpPr txBox="1"/>
          <p:nvPr/>
        </p:nvSpPr>
        <p:spPr>
          <a:xfrm>
            <a:off x="1286873" y="452259"/>
            <a:ext cx="8590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yrvO</a:t>
            </a:r>
            <a:r>
              <a:rPr lang="en-US" sz="1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sufS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D7AF7A-72CC-6B6D-AA76-74CE78620525}"/>
              </a:ext>
            </a:extLst>
          </p:cNvPr>
          <p:cNvSpPr txBox="1"/>
          <p:nvPr/>
        </p:nvSpPr>
        <p:spPr>
          <a:xfrm>
            <a:off x="2369109" y="452259"/>
            <a:ext cx="698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E1F6D0A-E1AB-4B90-EDAA-BF5DD81D0F66}"/>
              </a:ext>
            </a:extLst>
          </p:cNvPr>
          <p:cNvGrpSpPr/>
          <p:nvPr/>
        </p:nvGrpSpPr>
        <p:grpSpPr>
          <a:xfrm>
            <a:off x="1168742" y="611387"/>
            <a:ext cx="2067572" cy="246222"/>
            <a:chOff x="491471" y="1101775"/>
            <a:chExt cx="2067572" cy="246222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4A637B2-1EA1-2B45-F2C6-F7742C7F0A76}"/>
                </a:ext>
              </a:extLst>
            </p:cNvPr>
            <p:cNvSpPr txBox="1"/>
            <p:nvPr/>
          </p:nvSpPr>
          <p:spPr>
            <a:xfrm>
              <a:off x="1491756" y="1101776"/>
              <a:ext cx="36901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B3297CA-4F65-18DC-EDA6-5E82F014C4E0}"/>
                </a:ext>
              </a:extLst>
            </p:cNvPr>
            <p:cNvSpPr txBox="1"/>
            <p:nvPr/>
          </p:nvSpPr>
          <p:spPr>
            <a:xfrm>
              <a:off x="1737454" y="1101776"/>
              <a:ext cx="36901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0B2D5A7-7937-1A71-97BE-03A3005EE879}"/>
                </a:ext>
              </a:extLst>
            </p:cNvPr>
            <p:cNvSpPr txBox="1"/>
            <p:nvPr/>
          </p:nvSpPr>
          <p:spPr>
            <a:xfrm>
              <a:off x="2030780" y="1101776"/>
              <a:ext cx="28405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B2F4127-F4DE-79A7-1A19-16D58A08888B}"/>
                </a:ext>
              </a:extLst>
            </p:cNvPr>
            <p:cNvSpPr txBox="1"/>
            <p:nvPr/>
          </p:nvSpPr>
          <p:spPr>
            <a:xfrm>
              <a:off x="2267728" y="1101776"/>
              <a:ext cx="2913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D363829-2A23-797A-54BF-5C21E1B1EB1D}"/>
                </a:ext>
              </a:extLst>
            </p:cNvPr>
            <p:cNvSpPr txBox="1"/>
            <p:nvPr/>
          </p:nvSpPr>
          <p:spPr>
            <a:xfrm>
              <a:off x="491471" y="1101775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F401EDA-10A0-A203-34A2-EEBB06E110FB}"/>
                </a:ext>
              </a:extLst>
            </p:cNvPr>
            <p:cNvSpPr txBox="1"/>
            <p:nvPr/>
          </p:nvSpPr>
          <p:spPr>
            <a:xfrm>
              <a:off x="732407" y="1101775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930EF8C-82FD-498C-6770-9E990720D5C2}"/>
                </a:ext>
              </a:extLst>
            </p:cNvPr>
            <p:cNvSpPr txBox="1"/>
            <p:nvPr/>
          </p:nvSpPr>
          <p:spPr>
            <a:xfrm>
              <a:off x="1030497" y="1101775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E0BD6EC-4F54-B271-9FA8-50F9F96F5C07}"/>
                </a:ext>
              </a:extLst>
            </p:cNvPr>
            <p:cNvSpPr txBox="1"/>
            <p:nvPr/>
          </p:nvSpPr>
          <p:spPr>
            <a:xfrm>
              <a:off x="1267443" y="1101775"/>
              <a:ext cx="2999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E6BB8C6-0409-7C24-FB38-EBF08DCF19BB}"/>
              </a:ext>
            </a:extLst>
          </p:cNvPr>
          <p:cNvCxnSpPr>
            <a:cxnSpLocks/>
          </p:cNvCxnSpPr>
          <p:nvPr/>
        </p:nvCxnSpPr>
        <p:spPr>
          <a:xfrm>
            <a:off x="1259191" y="654651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C67BA30-D478-CB9C-8944-F1B62F6947D5}"/>
              </a:ext>
            </a:extLst>
          </p:cNvPr>
          <p:cNvCxnSpPr>
            <a:cxnSpLocks/>
          </p:cNvCxnSpPr>
          <p:nvPr/>
        </p:nvCxnSpPr>
        <p:spPr>
          <a:xfrm>
            <a:off x="2261211" y="654651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A4CE85C2-0961-A56A-399D-386E9D008CAD}"/>
              </a:ext>
            </a:extLst>
          </p:cNvPr>
          <p:cNvSpPr txBox="1"/>
          <p:nvPr/>
        </p:nvSpPr>
        <p:spPr>
          <a:xfrm>
            <a:off x="620134" y="611387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2A4A9E6-1B04-8192-2922-D9201AD7E60B}"/>
              </a:ext>
            </a:extLst>
          </p:cNvPr>
          <p:cNvSpPr txBox="1"/>
          <p:nvPr/>
        </p:nvSpPr>
        <p:spPr>
          <a:xfrm>
            <a:off x="1351170" y="316039"/>
            <a:ext cx="7304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bsmnmA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6D7A096-B9CA-46FA-E16A-C3576CE510EE}"/>
              </a:ext>
            </a:extLst>
          </p:cNvPr>
          <p:cNvSpPr txBox="1"/>
          <p:nvPr/>
        </p:nvSpPr>
        <p:spPr>
          <a:xfrm>
            <a:off x="1271062" y="3027601"/>
            <a:ext cx="8586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yrvO</a:t>
            </a:r>
            <a:r>
              <a:rPr lang="en-US" sz="1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sufS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6D9E58A-361D-62D8-A9B2-1EAC7AB15ED9}"/>
              </a:ext>
            </a:extLst>
          </p:cNvPr>
          <p:cNvSpPr txBox="1"/>
          <p:nvPr/>
        </p:nvSpPr>
        <p:spPr>
          <a:xfrm>
            <a:off x="2287119" y="3027601"/>
            <a:ext cx="652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3A1EF98-D1A5-804E-AACB-A9E341945CD6}"/>
              </a:ext>
            </a:extLst>
          </p:cNvPr>
          <p:cNvCxnSpPr>
            <a:cxnSpLocks/>
          </p:cNvCxnSpPr>
          <p:nvPr/>
        </p:nvCxnSpPr>
        <p:spPr>
          <a:xfrm>
            <a:off x="1289376" y="3233426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1A72CBF-9183-974B-E0A6-29E7940B33C0}"/>
              </a:ext>
            </a:extLst>
          </p:cNvPr>
          <p:cNvCxnSpPr>
            <a:cxnSpLocks/>
          </p:cNvCxnSpPr>
          <p:nvPr/>
        </p:nvCxnSpPr>
        <p:spPr>
          <a:xfrm>
            <a:off x="2201866" y="3233426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EDD1F563-8F9C-8707-CD51-6CDD0C54D532}"/>
              </a:ext>
            </a:extLst>
          </p:cNvPr>
          <p:cNvSpPr txBox="1"/>
          <p:nvPr/>
        </p:nvSpPr>
        <p:spPr>
          <a:xfrm>
            <a:off x="2153472" y="319399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245A521-1888-CAB4-E471-C7479A1AFFD5}"/>
              </a:ext>
            </a:extLst>
          </p:cNvPr>
          <p:cNvSpPr txBox="1"/>
          <p:nvPr/>
        </p:nvSpPr>
        <p:spPr>
          <a:xfrm>
            <a:off x="2454736" y="3193998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0698C98-8723-19E9-1FE2-94D1A20F8AC7}"/>
              </a:ext>
            </a:extLst>
          </p:cNvPr>
          <p:cNvSpPr txBox="1"/>
          <p:nvPr/>
        </p:nvSpPr>
        <p:spPr>
          <a:xfrm>
            <a:off x="2756000" y="3193998"/>
            <a:ext cx="292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C046946-B5E9-9BEA-0EE2-1E49270E4149}"/>
              </a:ext>
            </a:extLst>
          </p:cNvPr>
          <p:cNvSpPr txBox="1"/>
          <p:nvPr/>
        </p:nvSpPr>
        <p:spPr>
          <a:xfrm>
            <a:off x="1278217" y="319399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D846C92-E38D-6F6B-5583-BDF8C16B8155}"/>
              </a:ext>
            </a:extLst>
          </p:cNvPr>
          <p:cNvSpPr txBox="1"/>
          <p:nvPr/>
        </p:nvSpPr>
        <p:spPr>
          <a:xfrm>
            <a:off x="1558113" y="3193998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6D3AF99-8299-75A1-17BB-F63547BBBA58}"/>
              </a:ext>
            </a:extLst>
          </p:cNvPr>
          <p:cNvSpPr txBox="1"/>
          <p:nvPr/>
        </p:nvSpPr>
        <p:spPr>
          <a:xfrm>
            <a:off x="1854144" y="3193998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D60FF13-4A8B-475E-D136-47C85AE3DC65}"/>
              </a:ext>
            </a:extLst>
          </p:cNvPr>
          <p:cNvSpPr txBox="1"/>
          <p:nvPr/>
        </p:nvSpPr>
        <p:spPr>
          <a:xfrm>
            <a:off x="620134" y="3193998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18E7C97-EE3B-2718-9D98-B23DAFAB2C4C}"/>
              </a:ext>
            </a:extLst>
          </p:cNvPr>
          <p:cNvSpPr txBox="1"/>
          <p:nvPr/>
        </p:nvSpPr>
        <p:spPr>
          <a:xfrm>
            <a:off x="1339576" y="2894363"/>
            <a:ext cx="7304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bsmnmA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114530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2924</TotalTime>
  <Words>77</Words>
  <Application>Microsoft Office PowerPoint</Application>
  <PresentationFormat>Letter Paper (8.5x11 in)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AEM Rubayet Elahi</dc:creator>
  <cp:lastModifiedBy>Rubayet Elahi</cp:lastModifiedBy>
  <cp:revision>72</cp:revision>
  <dcterms:created xsi:type="dcterms:W3CDTF">2022-07-12T04:12:26Z</dcterms:created>
  <dcterms:modified xsi:type="dcterms:W3CDTF">2023-04-13T02:33:32Z</dcterms:modified>
</cp:coreProperties>
</file>